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142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22 мая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23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22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23 мая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облачность, ночью дождь, временами сильный дождь, гроза. Ветер северо-восточный 5-10 м/с. Температура воздуха </a:t>
            </a:r>
            <a:r>
              <a:rPr lang="kk-KZ">
                <a:solidFill>
                  <a:schemeClr val="tx1"/>
                </a:solidFill>
              </a:rPr>
              <a:t>ночью              8-10</a:t>
            </a:r>
            <a:r>
              <a:rPr lang="kk-KZ" dirty="0">
                <a:solidFill>
                  <a:schemeClr val="tx1"/>
                </a:solidFill>
              </a:rPr>
              <a:t>, днем 16-18 тепла.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24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23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24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осадков. Ветер </a:t>
            </a:r>
            <a:r>
              <a:rPr lang="kk-KZ" sz="1100" dirty="0">
                <a:solidFill>
                  <a:schemeClr val="tx1"/>
                </a:solidFill>
              </a:rPr>
              <a:t>северо-восточный</a:t>
            </a:r>
            <a:r>
              <a:rPr lang="ru-RU" sz="1100" dirty="0">
                <a:solidFill>
                  <a:schemeClr val="tx1"/>
                </a:solidFill>
              </a:rPr>
              <a:t> 3-8 м/с. Температура воздуха 8-10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616421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способствовать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22 мая 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Медеуова Г.А.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29695</TotalTime>
  <Words>835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7258</cp:revision>
  <cp:lastPrinted>2021-07-01T09:11:30Z</cp:lastPrinted>
  <dcterms:created xsi:type="dcterms:W3CDTF">2018-03-27T06:03:00Z</dcterms:created>
  <dcterms:modified xsi:type="dcterms:W3CDTF">2026-05-22T08:29:13Z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